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261" r:id="rId23"/>
    <p:sldId id="423" r:id="rId24"/>
    <p:sldId id="262" r:id="rId25"/>
    <p:sldId id="26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EFE4"/>
    <a:srgbClr val="73FEFF"/>
    <a:srgbClr val="FF9300"/>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86154"/>
  </p:normalViewPr>
  <p:slideViewPr>
    <p:cSldViewPr snapToGrid="0">
      <p:cViewPr varScale="1">
        <p:scale>
          <a:sx n="75" d="100"/>
          <a:sy n="75" d="100"/>
        </p:scale>
        <p:origin x="520"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22</a:t>
            </a:fld>
            <a:endParaRPr lang="en-US"/>
          </a:p>
        </p:txBody>
      </p:sp>
    </p:spTree>
    <p:extLst>
      <p:ext uri="{BB962C8B-B14F-4D97-AF65-F5344CB8AC3E}">
        <p14:creationId xmlns:p14="http://schemas.microsoft.com/office/powerpoint/2010/main" val="2993148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EBA7F-5CBC-388E-2A1F-EE8E1C4DB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FFD43-4397-0AF7-E4B8-33D88959B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D7976-378C-636D-370A-B902469A0394}"/>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F67AA304-1AF9-EFB3-E593-AEFA4FEF0043}"/>
              </a:ext>
            </a:extLst>
          </p:cNvPr>
          <p:cNvSpPr>
            <a:spLocks noGrp="1"/>
          </p:cNvSpPr>
          <p:nvPr>
            <p:ph type="sldNum" sz="quarter" idx="5"/>
          </p:nvPr>
        </p:nvSpPr>
        <p:spPr/>
        <p:txBody>
          <a:bodyPr/>
          <a:lstStyle/>
          <a:p>
            <a:fld id="{27681E2A-7223-B149-8FDE-38E1077A075B}" type="slidenum">
              <a:rPr lang="en-US" smtClean="0"/>
              <a:t>23</a:t>
            </a:fld>
            <a:endParaRPr lang="en-US"/>
          </a:p>
        </p:txBody>
      </p:sp>
    </p:spTree>
    <p:extLst>
      <p:ext uri="{BB962C8B-B14F-4D97-AF65-F5344CB8AC3E}">
        <p14:creationId xmlns:p14="http://schemas.microsoft.com/office/powerpoint/2010/main" val="423616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46D692F5-1C5E-C0B6-76F8-041FDF688F6D}"/>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F90F-ABFE-4B75-CF81-C24F3E54D052}"/>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D779616A-3D25-2824-DD7C-71FB20F3D594}"/>
              </a:ext>
            </a:extLst>
          </p:cNvPr>
          <p:cNvSpPr txBox="1"/>
          <p:nvPr/>
        </p:nvSpPr>
        <p:spPr>
          <a:xfrm>
            <a:off x="420075" y="1690688"/>
            <a:ext cx="5056962" cy="523220"/>
          </a:xfrm>
          <a:prstGeom prst="rect">
            <a:avLst/>
          </a:prstGeom>
          <a:noFill/>
        </p:spPr>
        <p:txBody>
          <a:bodyPr wrap="none" rtlCol="0">
            <a:spAutoFit/>
          </a:bodyPr>
          <a:lstStyle/>
          <a:p>
            <a:r>
              <a:rPr lang="en-CA" sz="2800" dirty="0"/>
              <a:t>Process equation (basic concept):</a:t>
            </a:r>
          </a:p>
        </p:txBody>
      </p:sp>
      <p:pic>
        <p:nvPicPr>
          <p:cNvPr id="3" name="Picture 2">
            <a:extLst>
              <a:ext uri="{FF2B5EF4-FFF2-40B4-BE49-F238E27FC236}">
                <a16:creationId xmlns:a16="http://schemas.microsoft.com/office/drawing/2014/main" id="{848C3DA6-EB87-70E9-11D8-0100B2075A9D}"/>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30E04803-70A5-6230-CD28-4D0876701DE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C39556-C939-3AF7-2A55-F0430D7E454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39FEE5-2807-8037-89FD-F362284C189E}"/>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C34D13-7EF8-6255-28FA-891CF519A38B}"/>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D629CB-8C53-761F-A13B-665E620F8957}"/>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EE7D638-057A-2B8A-CBC3-63432F481F27}"/>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B306AA2-6D42-90D6-E174-5A1D2CD18781}"/>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2734E35-7131-90D8-EE15-48FAFF4E896C}"/>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1BCC1FC-05C3-9E38-E407-576629CC7902}"/>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B8D53F6-6CA6-9468-32B4-2148FE399688}"/>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9A322B-E433-68AD-816E-C09C32EF31C9}"/>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FAC95B-AAC6-3B0D-B4D7-FECE4A33F8BD}"/>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61C970E-96F3-8A1D-485F-5998DABA075A}"/>
              </a:ext>
            </a:extLst>
          </p:cNvPr>
          <p:cNvSpPr txBox="1"/>
          <p:nvPr/>
        </p:nvSpPr>
        <p:spPr>
          <a:xfrm>
            <a:off x="5459781" y="2120590"/>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52C9D7DD-DA44-7C4E-1050-9FA89379FA38}"/>
              </a:ext>
            </a:extLst>
          </p:cNvPr>
          <p:cNvGrpSpPr/>
          <p:nvPr/>
        </p:nvGrpSpPr>
        <p:grpSpPr>
          <a:xfrm>
            <a:off x="8939832" y="1795279"/>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D7554E94-9D81-B8F9-9313-18363E674B69}"/>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8988172-83C4-747F-91DF-2E2B4F30574A}"/>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4354C67B-6DBC-E079-D203-316C540AB420}"/>
              </a:ext>
            </a:extLst>
          </p:cNvPr>
          <p:cNvSpPr txBox="1"/>
          <p:nvPr/>
        </p:nvSpPr>
        <p:spPr>
          <a:xfrm>
            <a:off x="8939833" y="1819804"/>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617A02B9-FED3-C2FE-4D12-0F196C10B5B5}"/>
              </a:ext>
            </a:extLst>
          </p:cNvPr>
          <p:cNvGrpSpPr/>
          <p:nvPr/>
        </p:nvGrpSpPr>
        <p:grpSpPr>
          <a:xfrm flipV="1">
            <a:off x="9151521" y="2761516"/>
            <a:ext cx="2565841" cy="1464696"/>
            <a:chOff x="8855168" y="1609016"/>
            <a:chExt cx="2565841" cy="1464696"/>
          </a:xfrm>
          <a:solidFill>
            <a:srgbClr val="76EFE4"/>
          </a:solidFill>
        </p:grpSpPr>
        <p:sp>
          <p:nvSpPr>
            <p:cNvPr id="40" name="Rectangle 39">
              <a:extLst>
                <a:ext uri="{FF2B5EF4-FFF2-40B4-BE49-F238E27FC236}">
                  <a16:creationId xmlns:a16="http://schemas.microsoft.com/office/drawing/2014/main" id="{6F243823-724B-92FB-AC93-D11060B97B87}"/>
                </a:ext>
              </a:extLst>
            </p:cNvPr>
            <p:cNvSpPr/>
            <p:nvPr/>
          </p:nvSpPr>
          <p:spPr>
            <a:xfrm>
              <a:off x="8855168" y="1609016"/>
              <a:ext cx="2565841"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C6B3690-C74E-3F08-8955-D15D82523E98}"/>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919EEBEA-5B0B-DAA8-4372-1222214F65C9}"/>
                  </a:ext>
                </a:extLst>
              </p:cNvPr>
              <p:cNvSpPr txBox="1"/>
              <p:nvPr/>
            </p:nvSpPr>
            <p:spPr>
              <a:xfrm>
                <a:off x="6254637" y="2703026"/>
                <a:ext cx="4074689" cy="60792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m:oMathPara>
                </a14:m>
                <a:endParaRPr lang="en-US" sz="3200" dirty="0"/>
              </a:p>
            </p:txBody>
          </p:sp>
        </mc:Choice>
        <mc:Fallback>
          <p:sp>
            <p:nvSpPr>
              <p:cNvPr id="33" name="TextBox 32">
                <a:extLst>
                  <a:ext uri="{FF2B5EF4-FFF2-40B4-BE49-F238E27FC236}">
                    <a16:creationId xmlns:a16="http://schemas.microsoft.com/office/drawing/2014/main" id="{919EEBEA-5B0B-DAA8-4372-1222214F65C9}"/>
                  </a:ext>
                </a:extLst>
              </p:cNvPr>
              <p:cNvSpPr txBox="1">
                <a:spLocks noRot="1" noChangeAspect="1" noMove="1" noResize="1" noEditPoints="1" noAdjustHandles="1" noChangeArrowheads="1" noChangeShapeType="1" noTextEdit="1"/>
              </p:cNvSpPr>
              <p:nvPr/>
            </p:nvSpPr>
            <p:spPr>
              <a:xfrm>
                <a:off x="6254637" y="2703026"/>
                <a:ext cx="4074689" cy="6079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258F8C72-F717-1C86-BB2D-F6FB1515D140}"/>
                  </a:ext>
                </a:extLst>
              </p:cNvPr>
              <p:cNvSpPr txBox="1"/>
              <p:nvPr/>
            </p:nvSpPr>
            <p:spPr>
              <a:xfrm>
                <a:off x="9110132" y="3352282"/>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43" name="TextBox 42">
                <a:extLst>
                  <a:ext uri="{FF2B5EF4-FFF2-40B4-BE49-F238E27FC236}">
                    <a16:creationId xmlns:a16="http://schemas.microsoft.com/office/drawing/2014/main" id="{258F8C72-F717-1C86-BB2D-F6FB1515D140}"/>
                  </a:ext>
                </a:extLst>
              </p:cNvPr>
              <p:cNvSpPr txBox="1">
                <a:spLocks noRot="1" noChangeAspect="1" noMove="1" noResize="1" noEditPoints="1" noAdjustHandles="1" noChangeArrowheads="1" noChangeShapeType="1" noTextEdit="1"/>
              </p:cNvSpPr>
              <p:nvPr/>
            </p:nvSpPr>
            <p:spPr>
              <a:xfrm>
                <a:off x="9110132" y="3352282"/>
                <a:ext cx="2607237" cy="830997"/>
              </a:xfrm>
              <a:prstGeom prst="rect">
                <a:avLst/>
              </a:prstGeom>
              <a:blipFill>
                <a:blip r:embed="rId5"/>
                <a:stretch>
                  <a:fillRect b="-909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EC1BB2D1-45B5-6595-4602-B060B1926D60}"/>
              </a:ext>
            </a:extLst>
          </p:cNvPr>
          <p:cNvSpPr txBox="1"/>
          <p:nvPr/>
        </p:nvSpPr>
        <p:spPr>
          <a:xfrm>
            <a:off x="5323887" y="3964602"/>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DCC677CB-DE4F-F316-C003-6158C5BB5B23}"/>
                  </a:ext>
                </a:extLst>
              </p:cNvPr>
              <p:cNvSpPr txBox="1"/>
              <p:nvPr/>
            </p:nvSpPr>
            <p:spPr>
              <a:xfrm>
                <a:off x="6254637" y="4269144"/>
                <a:ext cx="5431552" cy="159017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DCC677CB-DE4F-F316-C003-6158C5BB5B23}"/>
                  </a:ext>
                </a:extLst>
              </p:cNvPr>
              <p:cNvSpPr txBox="1">
                <a:spLocks noRot="1" noChangeAspect="1" noMove="1" noResize="1" noEditPoints="1" noAdjustHandles="1" noChangeArrowheads="1" noChangeShapeType="1" noTextEdit="1"/>
              </p:cNvSpPr>
              <p:nvPr/>
            </p:nvSpPr>
            <p:spPr>
              <a:xfrm>
                <a:off x="6254637" y="4269144"/>
                <a:ext cx="5431552" cy="1590179"/>
              </a:xfrm>
              <a:prstGeom prst="rect">
                <a:avLst/>
              </a:prstGeom>
              <a:blipFill>
                <a:blip r:embed="rId6"/>
                <a:stretch>
                  <a:fillRect t="-111111" b="-173016"/>
                </a:stretch>
              </a:blipFill>
            </p:spPr>
            <p:txBody>
              <a:bodyPr/>
              <a:lstStyle/>
              <a:p>
                <a:r>
                  <a:rPr lang="en-US">
                    <a:noFill/>
                  </a:rPr>
                  <a:t> </a:t>
                </a:r>
              </a:p>
            </p:txBody>
          </p:sp>
        </mc:Fallback>
      </mc:AlternateContent>
    </p:spTree>
    <p:extLst>
      <p:ext uri="{BB962C8B-B14F-4D97-AF65-F5344CB8AC3E}">
        <p14:creationId xmlns:p14="http://schemas.microsoft.com/office/powerpoint/2010/main" val="103682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D0634-07F0-E54A-145A-77EF73967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7A4D2-41CB-6B58-0B91-265053A55753}"/>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66878E00-3F10-2BD1-6485-DAD3406425D8}"/>
              </a:ext>
            </a:extLst>
          </p:cNvPr>
          <p:cNvSpPr txBox="1"/>
          <p:nvPr/>
        </p:nvSpPr>
        <p:spPr>
          <a:xfrm>
            <a:off x="420075" y="1690688"/>
            <a:ext cx="5056962" cy="523220"/>
          </a:xfrm>
          <a:prstGeom prst="rect">
            <a:avLst/>
          </a:prstGeom>
          <a:noFill/>
        </p:spPr>
        <p:txBody>
          <a:bodyPr wrap="none" rtlCol="0">
            <a:spAutoFit/>
          </a:bodyPr>
          <a:lstStyle/>
          <a:p>
            <a:r>
              <a:rPr lang="en-CA" sz="2800" dirty="0"/>
              <a:t>Process equation (basic concept):</a:t>
            </a:r>
          </a:p>
        </p:txBody>
      </p:sp>
      <p:pic>
        <p:nvPicPr>
          <p:cNvPr id="3" name="Picture 2">
            <a:extLst>
              <a:ext uri="{FF2B5EF4-FFF2-40B4-BE49-F238E27FC236}">
                <a16:creationId xmlns:a16="http://schemas.microsoft.com/office/drawing/2014/main" id="{3E008476-8A5C-A33E-467E-5746ABE8E876}"/>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75FF1F49-F886-15AD-0666-13AF5E9305B7}"/>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B2D138A-8005-E161-E7ED-7CB9C65FDD23}"/>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D41B70-524D-5706-F284-C7F259C94BD4}"/>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50FDED9-D15F-C1E4-5EB7-A2865D97B82A}"/>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08D131C-7445-C6A8-F77E-CE40089BB716}"/>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673FF47-0BFE-CF27-5A1F-B3F95488AA27}"/>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57995E1-9596-291D-7A43-9143D3DF38F3}"/>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74870C7-B6D1-7848-97AD-0A8246EB1421}"/>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3454F6B-7DBA-CA43-CD3B-FC28FBAB2DE9}"/>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F006DEFA-DCDA-A37E-29C5-EB6A38E9DA70}"/>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1C8F8BF-E894-A380-99AA-7C7432FD5280}"/>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FE97CC-FA22-D3E6-3C0F-402ECDE28543}"/>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3060A7D-9C71-E1C2-6550-105048A98EA2}"/>
              </a:ext>
            </a:extLst>
          </p:cNvPr>
          <p:cNvSpPr txBox="1"/>
          <p:nvPr/>
        </p:nvSpPr>
        <p:spPr>
          <a:xfrm>
            <a:off x="5459781" y="2120590"/>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90D7DAFB-2E62-BE3C-784B-6E17C5BA76C1}"/>
              </a:ext>
            </a:extLst>
          </p:cNvPr>
          <p:cNvGrpSpPr/>
          <p:nvPr/>
        </p:nvGrpSpPr>
        <p:grpSpPr>
          <a:xfrm>
            <a:off x="8939832" y="1795279"/>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4F042961-E4D0-B9EA-B122-527F95432666}"/>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B3ECEAA-010C-7CFB-10DA-506FF46B732D}"/>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1B9A4694-83DB-3DED-1A1B-B00D7B5C20EF}"/>
              </a:ext>
            </a:extLst>
          </p:cNvPr>
          <p:cNvSpPr txBox="1"/>
          <p:nvPr/>
        </p:nvSpPr>
        <p:spPr>
          <a:xfrm>
            <a:off x="8939833" y="1819804"/>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95F75E9E-541B-8153-0330-073F321B92BC}"/>
              </a:ext>
            </a:extLst>
          </p:cNvPr>
          <p:cNvGrpSpPr/>
          <p:nvPr/>
        </p:nvGrpSpPr>
        <p:grpSpPr>
          <a:xfrm flipV="1">
            <a:off x="9151521" y="2761516"/>
            <a:ext cx="2565841" cy="1464696"/>
            <a:chOff x="8855168" y="1609016"/>
            <a:chExt cx="2565841" cy="1464696"/>
          </a:xfrm>
          <a:solidFill>
            <a:srgbClr val="76EFE4"/>
          </a:solidFill>
        </p:grpSpPr>
        <p:sp>
          <p:nvSpPr>
            <p:cNvPr id="40" name="Rectangle 39">
              <a:extLst>
                <a:ext uri="{FF2B5EF4-FFF2-40B4-BE49-F238E27FC236}">
                  <a16:creationId xmlns:a16="http://schemas.microsoft.com/office/drawing/2014/main" id="{94BC49CE-8184-3479-A532-F2B093FE9C28}"/>
                </a:ext>
              </a:extLst>
            </p:cNvPr>
            <p:cNvSpPr/>
            <p:nvPr/>
          </p:nvSpPr>
          <p:spPr>
            <a:xfrm>
              <a:off x="8855168" y="1609016"/>
              <a:ext cx="2565841"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F27D97C-6150-1AD3-BAE6-AE83B7277939}"/>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BAF3340-89D3-514F-42E7-3FCE341F5BB8}"/>
                  </a:ext>
                </a:extLst>
              </p:cNvPr>
              <p:cNvSpPr txBox="1"/>
              <p:nvPr/>
            </p:nvSpPr>
            <p:spPr>
              <a:xfrm>
                <a:off x="6254637" y="2703026"/>
                <a:ext cx="407468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m:oMathPara>
                </a14:m>
                <a:endParaRPr lang="en-US" sz="3200" dirty="0"/>
              </a:p>
            </p:txBody>
          </p:sp>
        </mc:Choice>
        <mc:Fallback>
          <p:sp>
            <p:nvSpPr>
              <p:cNvPr id="33" name="TextBox 32">
                <a:extLst>
                  <a:ext uri="{FF2B5EF4-FFF2-40B4-BE49-F238E27FC236}">
                    <a16:creationId xmlns:a16="http://schemas.microsoft.com/office/drawing/2014/main" id="{3BAF3340-89D3-514F-42E7-3FCE341F5BB8}"/>
                  </a:ext>
                </a:extLst>
              </p:cNvPr>
              <p:cNvSpPr txBox="1">
                <a:spLocks noRot="1" noChangeAspect="1" noMove="1" noResize="1" noEditPoints="1" noAdjustHandles="1" noChangeArrowheads="1" noChangeShapeType="1" noTextEdit="1"/>
              </p:cNvSpPr>
              <p:nvPr/>
            </p:nvSpPr>
            <p:spPr>
              <a:xfrm>
                <a:off x="6254637" y="2703026"/>
                <a:ext cx="4074689" cy="6079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12C2302-58F8-AFB3-814C-A58697B9B6F0}"/>
                  </a:ext>
                </a:extLst>
              </p:cNvPr>
              <p:cNvSpPr txBox="1"/>
              <p:nvPr/>
            </p:nvSpPr>
            <p:spPr>
              <a:xfrm>
                <a:off x="9110132" y="3352282"/>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43" name="TextBox 42">
                <a:extLst>
                  <a:ext uri="{FF2B5EF4-FFF2-40B4-BE49-F238E27FC236}">
                    <a16:creationId xmlns:a16="http://schemas.microsoft.com/office/drawing/2014/main" id="{912C2302-58F8-AFB3-814C-A58697B9B6F0}"/>
                  </a:ext>
                </a:extLst>
              </p:cNvPr>
              <p:cNvSpPr txBox="1">
                <a:spLocks noRot="1" noChangeAspect="1" noMove="1" noResize="1" noEditPoints="1" noAdjustHandles="1" noChangeArrowheads="1" noChangeShapeType="1" noTextEdit="1"/>
              </p:cNvSpPr>
              <p:nvPr/>
            </p:nvSpPr>
            <p:spPr>
              <a:xfrm>
                <a:off x="9110132" y="3352282"/>
                <a:ext cx="2607237" cy="830997"/>
              </a:xfrm>
              <a:prstGeom prst="rect">
                <a:avLst/>
              </a:prstGeom>
              <a:blipFill>
                <a:blip r:embed="rId5"/>
                <a:stretch>
                  <a:fillRect b="-9091"/>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FF8A02FB-0662-BF57-DA05-2E99D180D3AB}"/>
              </a:ext>
            </a:extLst>
          </p:cNvPr>
          <p:cNvSpPr txBox="1"/>
          <p:nvPr/>
        </p:nvSpPr>
        <p:spPr>
          <a:xfrm>
            <a:off x="5323887" y="3964602"/>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4D1F541A-F484-B31E-EEE0-79E0CC1FF8C7}"/>
                  </a:ext>
                </a:extLst>
              </p:cNvPr>
              <p:cNvSpPr txBox="1"/>
              <p:nvPr/>
            </p:nvSpPr>
            <p:spPr>
              <a:xfrm>
                <a:off x="6254637" y="4269144"/>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4D1F541A-F484-B31E-EEE0-79E0CC1FF8C7}"/>
                  </a:ext>
                </a:extLst>
              </p:cNvPr>
              <p:cNvSpPr txBox="1">
                <a:spLocks noRot="1" noChangeAspect="1" noMove="1" noResize="1" noEditPoints="1" noAdjustHandles="1" noChangeArrowheads="1" noChangeShapeType="1" noTextEdit="1"/>
              </p:cNvSpPr>
              <p:nvPr/>
            </p:nvSpPr>
            <p:spPr>
              <a:xfrm>
                <a:off x="6254637" y="4269144"/>
                <a:ext cx="5431552" cy="1590179"/>
              </a:xfrm>
              <a:prstGeom prst="rect">
                <a:avLst/>
              </a:prstGeom>
              <a:blipFill>
                <a:blip r:embed="rId6"/>
                <a:stretch>
                  <a:fillRect t="-111111" b="-173016"/>
                </a:stretch>
              </a:blipFill>
            </p:spPr>
            <p:txBody>
              <a:bodyPr/>
              <a:lstStyle/>
              <a:p>
                <a:r>
                  <a:rPr lang="en-US">
                    <a:noFill/>
                  </a:rPr>
                  <a:t> </a:t>
                </a:r>
              </a:p>
            </p:txBody>
          </p:sp>
        </mc:Fallback>
      </mc:AlternateContent>
    </p:spTree>
    <p:extLst>
      <p:ext uri="{BB962C8B-B14F-4D97-AF65-F5344CB8AC3E}">
        <p14:creationId xmlns:p14="http://schemas.microsoft.com/office/powerpoint/2010/main" val="420335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endParaRPr lang="en-US" dirty="0"/>
          </a:p>
        </p:txBody>
      </p:sp>
      <p:sp>
        <p:nvSpPr>
          <p:cNvPr id="4" name="TextBox 3">
            <a:extLst>
              <a:ext uri="{FF2B5EF4-FFF2-40B4-BE49-F238E27FC236}">
                <a16:creationId xmlns:a16="http://schemas.microsoft.com/office/drawing/2014/main" id="{5CBC7C76-6AA8-A5AB-965D-4E19B175FF2F}"/>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 name="TextBox 4">
            <a:extLst>
              <a:ext uri="{FF2B5EF4-FFF2-40B4-BE49-F238E27FC236}">
                <a16:creationId xmlns:a16="http://schemas.microsoft.com/office/drawing/2014/main" id="{D6F4B633-1966-CA02-9C9D-AB81EC9EBED9}"/>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338463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sp>
        <p:nvSpPr>
          <p:cNvPr id="3" name="Content Placeholder 2">
            <a:extLst>
              <a:ext uri="{FF2B5EF4-FFF2-40B4-BE49-F238E27FC236}">
                <a16:creationId xmlns:a16="http://schemas.microsoft.com/office/drawing/2014/main" id="{A2E3FD7D-2C42-F454-CB3F-FE1E980C26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2776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1580</Words>
  <Application>Microsoft Macintosh PowerPoint</Application>
  <PresentationFormat>Widescreen</PresentationFormat>
  <Paragraphs>215</Paragraphs>
  <Slides>25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 to handle error</vt:lpstr>
      <vt:lpstr>State-space model to handle error</vt:lpstr>
      <vt:lpstr>State-space models</vt:lpstr>
      <vt:lpstr>CTCRW with crawl (via momentuHMM)</vt:lpstr>
      <vt:lpstr>CTCRW with crawl (via momentuHMM)</vt:lpstr>
      <vt:lpstr>aniMotum</vt:lpstr>
      <vt:lpstr>Multiple imputation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58</cp:revision>
  <dcterms:created xsi:type="dcterms:W3CDTF">2025-05-06T00:53:40Z</dcterms:created>
  <dcterms:modified xsi:type="dcterms:W3CDTF">2025-05-17T11:11:20Z</dcterms:modified>
</cp:coreProperties>
</file>